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9D0A-8942-4676-9E60-50DDE0205E87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8BF3B0F-C82B-494D-90E0-F0B8E19DFA7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9D0A-8942-4676-9E60-50DDE0205E87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3B0F-C82B-494D-90E0-F0B8E19DFA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9D0A-8942-4676-9E60-50DDE0205E87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3B0F-C82B-494D-90E0-F0B8E19DFA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9D0A-8942-4676-9E60-50DDE0205E87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3B0F-C82B-494D-90E0-F0B8E19DFA7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9D0A-8942-4676-9E60-50DDE0205E87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BF3B0F-C82B-494D-90E0-F0B8E19DFA7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9D0A-8942-4676-9E60-50DDE0205E87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3B0F-C82B-494D-90E0-F0B8E19DFA7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9D0A-8942-4676-9E60-50DDE0205E87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3B0F-C82B-494D-90E0-F0B8E19DFA7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9D0A-8942-4676-9E60-50DDE0205E87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3B0F-C82B-494D-90E0-F0B8E19DFA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9D0A-8942-4676-9E60-50DDE0205E87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3B0F-C82B-494D-90E0-F0B8E19DFA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9D0A-8942-4676-9E60-50DDE0205E87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3B0F-C82B-494D-90E0-F0B8E19DFA7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9D0A-8942-4676-9E60-50DDE0205E87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BF3B0F-C82B-494D-90E0-F0B8E19DFA7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919D0A-8942-4676-9E60-50DDE0205E87}" type="datetimeFigureOut">
              <a:rPr lang="en-GB" smtClean="0"/>
              <a:t>12/10/2016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8BF3B0F-C82B-494D-90E0-F0B8E19DFA7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764704"/>
            <a:ext cx="8458200" cy="1872208"/>
          </a:xfrm>
        </p:spPr>
        <p:txBody>
          <a:bodyPr/>
          <a:lstStyle/>
          <a:p>
            <a:r>
              <a:rPr lang="en-GB" dirty="0" smtClean="0"/>
              <a:t>CA Sri Lanka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707046"/>
          </a:xfrm>
        </p:spPr>
        <p:txBody>
          <a:bodyPr/>
          <a:lstStyle/>
          <a:p>
            <a:r>
              <a:rPr lang="en-GB" dirty="0" smtClean="0"/>
              <a:t>Academic Writing and Presentations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394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Writing a thesis statement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Read the topic sentence again</a:t>
            </a:r>
          </a:p>
          <a:p>
            <a:endParaRPr lang="en-GB" dirty="0"/>
          </a:p>
          <a:p>
            <a:r>
              <a:rPr lang="en-GB" dirty="0" smtClean="0"/>
              <a:t>Extract the key words and your stance</a:t>
            </a:r>
          </a:p>
          <a:p>
            <a:endParaRPr lang="en-GB" dirty="0"/>
          </a:p>
          <a:p>
            <a:r>
              <a:rPr lang="en-GB" dirty="0" smtClean="0"/>
              <a:t>Make the topic sentence more specific</a:t>
            </a:r>
          </a:p>
          <a:p>
            <a:endParaRPr lang="en-GB" dirty="0"/>
          </a:p>
          <a:p>
            <a:r>
              <a:rPr lang="en-GB" dirty="0" smtClean="0"/>
              <a:t>Do not use a lot of conjunctions and connectives</a:t>
            </a:r>
          </a:p>
          <a:p>
            <a:endParaRPr lang="en-GB" dirty="0"/>
          </a:p>
          <a:p>
            <a:r>
              <a:rPr lang="en-GB" dirty="0" smtClean="0"/>
              <a:t>Be direct and don’t have ambiguous ideas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13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Basics in PPP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7584" y="1484784"/>
            <a:ext cx="7772400" cy="4572000"/>
          </a:xfrm>
        </p:spPr>
        <p:txBody>
          <a:bodyPr/>
          <a:lstStyle/>
          <a:p>
            <a:r>
              <a:rPr lang="en-GB" dirty="0" smtClean="0"/>
              <a:t>10 – Slides</a:t>
            </a:r>
          </a:p>
          <a:p>
            <a:r>
              <a:rPr lang="en-GB" dirty="0" smtClean="0"/>
              <a:t>20 – Minutes </a:t>
            </a:r>
          </a:p>
          <a:p>
            <a:r>
              <a:rPr lang="en-GB" dirty="0" smtClean="0"/>
              <a:t>30 – Points</a:t>
            </a:r>
          </a:p>
          <a:p>
            <a:r>
              <a:rPr lang="en-GB" dirty="0" smtClean="0"/>
              <a:t>Printed copies of the PPP</a:t>
            </a:r>
          </a:p>
          <a:p>
            <a:r>
              <a:rPr lang="en-GB" dirty="0" smtClean="0"/>
              <a:t>Formal greeting</a:t>
            </a:r>
          </a:p>
          <a:p>
            <a:r>
              <a:rPr lang="en-GB" dirty="0" smtClean="0"/>
              <a:t>If it’s a group presentation introduce the members</a:t>
            </a:r>
          </a:p>
          <a:p>
            <a:r>
              <a:rPr lang="en-GB" dirty="0" smtClean="0"/>
              <a:t>As the initial point state your focus</a:t>
            </a:r>
          </a:p>
          <a:p>
            <a:r>
              <a:rPr lang="en-GB" dirty="0" smtClean="0"/>
              <a:t>Don’t have paragraphs in slides. Only bullets</a:t>
            </a:r>
          </a:p>
          <a:p>
            <a:r>
              <a:rPr lang="en-GB" dirty="0" smtClean="0"/>
              <a:t>Don’t have too many visuals. It’s distractive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786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Objectives of the session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To introduce the basic Active and Passive voice constructions</a:t>
            </a:r>
          </a:p>
          <a:p>
            <a:r>
              <a:rPr lang="en-GB" dirty="0" smtClean="0"/>
              <a:t>To introduce cohesion in academic texts</a:t>
            </a:r>
          </a:p>
          <a:p>
            <a:r>
              <a:rPr lang="en-GB" dirty="0" smtClean="0"/>
              <a:t>To introduce the structure of a basic academic essay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53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What are Active voice and Passive voice?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In Active voice dominant place is given to the subject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In Passive voice dominant place is given to the object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In other words, Active structure is 	</a:t>
            </a:r>
            <a:r>
              <a:rPr lang="en-GB" dirty="0" smtClean="0">
                <a:solidFill>
                  <a:srgbClr val="FF0000"/>
                </a:solidFill>
              </a:rPr>
              <a:t>S+V+O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        passive structure is </a:t>
            </a:r>
            <a:r>
              <a:rPr lang="en-GB" dirty="0" smtClean="0">
                <a:solidFill>
                  <a:srgbClr val="FF0000"/>
                </a:solidFill>
              </a:rPr>
              <a:t>O+V+S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46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Which one is more academic?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Passive is more academic as it gives prominence to the object and verb not to the person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Passive voice expresses an unbiased tone/register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054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Activity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Let’s convert the following into passive</a:t>
            </a:r>
            <a:br>
              <a:rPr lang="en-GB" dirty="0" smtClean="0"/>
            </a:br>
            <a:endParaRPr lang="en-GB" dirty="0" smtClean="0"/>
          </a:p>
          <a:p>
            <a:pPr marL="571500" indent="-571500">
              <a:buAutoNum type="romanLcPeriod"/>
            </a:pPr>
            <a:r>
              <a:rPr lang="en-GB" dirty="0" smtClean="0"/>
              <a:t>The council of directors </a:t>
            </a:r>
            <a:r>
              <a:rPr lang="en-GB" u="sng" dirty="0" smtClean="0"/>
              <a:t>declined</a:t>
            </a:r>
            <a:r>
              <a:rPr lang="en-GB" dirty="0" smtClean="0"/>
              <a:t> the salary increment policy proposal (Simple Past)</a:t>
            </a:r>
            <a:br>
              <a:rPr lang="en-GB" dirty="0" smtClean="0"/>
            </a:br>
            <a:endParaRPr lang="en-GB" dirty="0" smtClean="0"/>
          </a:p>
          <a:p>
            <a:pPr marL="571500" indent="-571500">
              <a:buAutoNum type="romanLcPeriod"/>
            </a:pPr>
            <a:r>
              <a:rPr lang="en-GB" dirty="0" smtClean="0"/>
              <a:t>The supervisor </a:t>
            </a:r>
            <a:r>
              <a:rPr lang="en-GB" u="sng" dirty="0" smtClean="0"/>
              <a:t>will compensate </a:t>
            </a:r>
            <a:r>
              <a:rPr lang="en-GB" dirty="0" smtClean="0"/>
              <a:t>the minor staff member (Simple Future)</a:t>
            </a:r>
            <a:br>
              <a:rPr lang="en-GB" dirty="0" smtClean="0"/>
            </a:br>
            <a:endParaRPr lang="en-GB" dirty="0" smtClean="0"/>
          </a:p>
          <a:p>
            <a:pPr marL="571500" indent="-571500">
              <a:buAutoNum type="romanLcPeriod"/>
            </a:pPr>
            <a:r>
              <a:rPr lang="en-GB" dirty="0" smtClean="0"/>
              <a:t>A stenographer </a:t>
            </a:r>
            <a:r>
              <a:rPr lang="en-GB" u="sng" dirty="0" smtClean="0"/>
              <a:t>enters</a:t>
            </a:r>
            <a:r>
              <a:rPr lang="en-GB" dirty="0" smtClean="0"/>
              <a:t> incorrect data to the system (Simple Present)</a:t>
            </a:r>
          </a:p>
          <a:p>
            <a:pPr marL="571500" indent="-571500">
              <a:buAutoNum type="romanL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06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What mistakes do you notice?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She have completed the accounts journal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 felicitation were organised by the junior executives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 The bench of lawyers are probing into the new scheme of legal work</a:t>
            </a:r>
          </a:p>
        </p:txBody>
      </p:sp>
    </p:spTree>
    <p:extLst>
      <p:ext uri="{BB962C8B-B14F-4D97-AF65-F5344CB8AC3E}">
        <p14:creationId xmlns:p14="http://schemas.microsoft.com/office/powerpoint/2010/main" val="105525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Cohesion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Fill in the blanks of the passage using appropriate cohesive devices</a:t>
            </a:r>
          </a:p>
          <a:p>
            <a:pPr marL="0" indent="0">
              <a:buNone/>
            </a:pPr>
            <a:r>
              <a:rPr lang="en-GB" dirty="0" smtClean="0"/>
              <a:t>………….. 2010 several private sector companies in USA, have been gradually curtailing employment opportunities. …………… temporary employees have been instructed to find new places within a stipulated timeframe. ………… countries like New Zealand encourage more skilled workers to apply. ……….. Such countries show a conspicuous economic growth.  </a:t>
            </a:r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33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Writing an academic essay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Starting with the </a:t>
            </a:r>
            <a:r>
              <a:rPr lang="en-GB" dirty="0" smtClean="0">
                <a:solidFill>
                  <a:srgbClr val="7030A0"/>
                </a:solidFill>
              </a:rPr>
              <a:t>introduction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STATE YOUR FOCUS </a:t>
            </a:r>
            <a:r>
              <a:rPr lang="en-GB" dirty="0" smtClean="0"/>
              <a:t>(This includes key words, phrases and concise definitions)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smtClean="0">
                <a:solidFill>
                  <a:srgbClr val="0070C0"/>
                </a:solidFill>
              </a:rPr>
              <a:t>FORMULATE </a:t>
            </a:r>
            <a:r>
              <a:rPr lang="en-GB" b="1" dirty="0" smtClean="0">
                <a:solidFill>
                  <a:srgbClr val="0070C0"/>
                </a:solidFill>
              </a:rPr>
              <a:t>YOUR THESIS</a:t>
            </a:r>
            <a:r>
              <a:rPr lang="en-GB" dirty="0" smtClean="0"/>
              <a:t> (Mention the focus, argument and stance)</a:t>
            </a:r>
            <a:endParaRPr lang="en-GB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39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Writing a topic sentence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First list out the key words of the topic</a:t>
            </a:r>
          </a:p>
          <a:p>
            <a:endParaRPr lang="en-GB" dirty="0"/>
          </a:p>
          <a:p>
            <a:r>
              <a:rPr lang="en-GB" dirty="0" smtClean="0"/>
              <a:t>Now see whether there is an argument</a:t>
            </a:r>
          </a:p>
          <a:p>
            <a:endParaRPr lang="en-GB" dirty="0"/>
          </a:p>
          <a:p>
            <a:r>
              <a:rPr lang="en-GB" dirty="0" smtClean="0"/>
              <a:t>Select your stance (agree/disagree/neutral)</a:t>
            </a:r>
          </a:p>
          <a:p>
            <a:endParaRPr lang="en-GB" dirty="0"/>
          </a:p>
          <a:p>
            <a:r>
              <a:rPr lang="en-GB" dirty="0" smtClean="0"/>
              <a:t>Now write one sentence indicating all that</a:t>
            </a:r>
          </a:p>
          <a:p>
            <a:endParaRPr lang="en-GB" dirty="0"/>
          </a:p>
          <a:p>
            <a:r>
              <a:rPr lang="en-GB" dirty="0" smtClean="0"/>
              <a:t>This is your topic sentence!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0966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94</TotalTime>
  <Words>294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Academic Writing and Presentations</vt:lpstr>
      <vt:lpstr>Objectives of the session</vt:lpstr>
      <vt:lpstr>What are Active voice and Passive voice?</vt:lpstr>
      <vt:lpstr>Which one is more academic?</vt:lpstr>
      <vt:lpstr>Activity </vt:lpstr>
      <vt:lpstr>What mistakes do you notice?</vt:lpstr>
      <vt:lpstr>Cohesion</vt:lpstr>
      <vt:lpstr>Writing an academic essay</vt:lpstr>
      <vt:lpstr>Writing a topic sentence</vt:lpstr>
      <vt:lpstr>Writing a thesis statement</vt:lpstr>
      <vt:lpstr>Basics in PPP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Writing and Presentations</dc:title>
  <dc:creator>User</dc:creator>
  <cp:lastModifiedBy>User</cp:lastModifiedBy>
  <cp:revision>11</cp:revision>
  <dcterms:created xsi:type="dcterms:W3CDTF">2016-10-12T01:21:17Z</dcterms:created>
  <dcterms:modified xsi:type="dcterms:W3CDTF">2016-10-12T06:46:20Z</dcterms:modified>
</cp:coreProperties>
</file>